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5" r:id="rId8"/>
    <p:sldId id="262" r:id="rId9"/>
    <p:sldId id="263" r:id="rId10"/>
    <p:sldId id="274" r:id="rId11"/>
    <p:sldId id="265" r:id="rId12"/>
    <p:sldId id="266" r:id="rId13"/>
    <p:sldId id="267" r:id="rId14"/>
    <p:sldId id="268" r:id="rId15"/>
    <p:sldId id="272" r:id="rId16"/>
    <p:sldId id="270" r:id="rId17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653" y="-14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351C2A-96FC-4C28-BF11-568544757B3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3FE254-B45E-424E-BE9A-B5440A83236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94521C7-817E-41D5-B8BF-917C6D3EF0EA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709597-CD32-4C0F-87A4-0FEC2DEB9496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559846-A0BE-46AC-AB09-3FCFF072D0E0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336F3C-84CF-43DF-9BE1-C7214B7267F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95C9C4-4410-48A5-9FAE-A2AA1219085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94B1327-E05C-4604-87E7-932B6F257D4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5925CD-9B7B-4236-99B4-665AEF9AF6A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CF3077-7AC8-4049-AFC8-A53E1C4438E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58E619-8FE8-4A8B-8622-67928DEDF225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B1F9DB-6AF5-439F-9B03-41600D95B2A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56A2C59E-7D23-4DD5-82FF-DF42BE924A9B}" type="slidenum">
              <a:rPr lang="en-US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2" y="4965065"/>
            <a:ext cx="3962400" cy="461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12065"/>
            <a:ext cx="10058400" cy="564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" y="15875"/>
            <a:ext cx="1004316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6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2" cstate="print"/>
          <a:stretch/>
        </p:blipFill>
        <p:spPr>
          <a:xfrm>
            <a:off x="0" y="2160"/>
            <a:ext cx="10080000" cy="566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/>
          <p:nvPr/>
        </p:nvPicPr>
        <p:blipFill>
          <a:blip r:embed="rId2" cstate="print"/>
          <a:stretch/>
        </p:blipFill>
        <p:spPr>
          <a:xfrm>
            <a:off x="10440" y="0"/>
            <a:ext cx="1005912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/>
          <p:nvPr/>
        </p:nvPicPr>
        <p:blipFill>
          <a:blip r:embed="rId2" cstate="print"/>
          <a:stretch/>
        </p:blipFill>
        <p:spPr>
          <a:xfrm>
            <a:off x="0" y="5760"/>
            <a:ext cx="10080000" cy="5658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2" cstate="print"/>
          <a:stretch/>
        </p:blipFill>
        <p:spPr>
          <a:xfrm>
            <a:off x="0" y="2160"/>
            <a:ext cx="10080000" cy="566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" y="4445"/>
            <a:ext cx="10058400" cy="56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/>
          <p:nvPr/>
        </p:nvPicPr>
        <p:blipFill>
          <a:blip r:embed="rId2" cstate="print"/>
          <a:stretch/>
        </p:blipFill>
        <p:spPr>
          <a:xfrm>
            <a:off x="14400" y="0"/>
            <a:ext cx="1005120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 cstate="print"/>
          <a:stretch/>
        </p:blipFill>
        <p:spPr>
          <a:xfrm>
            <a:off x="24840" y="0"/>
            <a:ext cx="1002996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/>
          <p:nvPr/>
        </p:nvPicPr>
        <p:blipFill>
          <a:blip r:embed="rId2" cstate="print"/>
          <a:stretch/>
        </p:blipFill>
        <p:spPr>
          <a:xfrm>
            <a:off x="7200" y="0"/>
            <a:ext cx="10065600" cy="56700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" y="3278541"/>
            <a:ext cx="4952688" cy="1690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2" cstate="print"/>
          <a:stretch/>
        </p:blipFill>
        <p:spPr>
          <a:xfrm>
            <a:off x="16920" y="0"/>
            <a:ext cx="1004616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 cstate="print"/>
          <a:stretch/>
        </p:blipFill>
        <p:spPr>
          <a:xfrm>
            <a:off x="13680" y="0"/>
            <a:ext cx="1005264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" y="98"/>
            <a:ext cx="10080802" cy="56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" y="0"/>
            <a:ext cx="10080978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/>
          <p:nvPr/>
        </p:nvPicPr>
        <p:blipFill>
          <a:blip r:embed="rId2" cstate="print"/>
          <a:stretch/>
        </p:blipFill>
        <p:spPr>
          <a:xfrm>
            <a:off x="2160" y="0"/>
            <a:ext cx="1007568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/>
          <p:nvPr/>
        </p:nvPicPr>
        <p:blipFill>
          <a:blip r:embed="rId2" cstate="print"/>
          <a:stretch/>
        </p:blipFill>
        <p:spPr>
          <a:xfrm>
            <a:off x="7920" y="0"/>
            <a:ext cx="10064160" cy="567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Jeff</cp:lastModifiedBy>
  <cp:revision>8</cp:revision>
  <dcterms:created xsi:type="dcterms:W3CDTF">2025-01-17T13:52:57Z</dcterms:created>
  <dcterms:modified xsi:type="dcterms:W3CDTF">2025-03-26T19:15:25Z</dcterms:modified>
  <dc:language>en-US</dc:language>
</cp:coreProperties>
</file>